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2" r:id="rId3"/>
    <p:sldId id="263" r:id="rId4"/>
    <p:sldId id="269" r:id="rId5"/>
    <p:sldId id="271" r:id="rId6"/>
    <p:sldId id="270" r:id="rId7"/>
    <p:sldId id="268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2F2"/>
    <a:srgbClr val="484848"/>
    <a:srgbClr val="7D4698"/>
    <a:srgbClr val="EBDFF8"/>
    <a:srgbClr val="373737"/>
    <a:srgbClr val="68B030"/>
    <a:srgbClr val="683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8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830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907" y="2301949"/>
            <a:ext cx="2667805" cy="385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902935"/>
            <a:ext cx="7772400" cy="1797404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14650"/>
            <a:ext cx="7086600" cy="131445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Subtitle	 or Contact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5800" y="2700339"/>
            <a:ext cx="6963758" cy="0"/>
          </a:xfrm>
          <a:prstGeom prst="line">
            <a:avLst/>
          </a:prstGeom>
          <a:ln w="5715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02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1F2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907" y="2301949"/>
            <a:ext cx="2667805" cy="385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902935"/>
            <a:ext cx="7772400" cy="1797404"/>
          </a:xfrm>
        </p:spPr>
        <p:txBody>
          <a:bodyPr/>
          <a:lstStyle>
            <a:lvl1pPr algn="l">
              <a:defRPr sz="4800">
                <a:solidFill>
                  <a:srgbClr val="7D4698"/>
                </a:solidFill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14650"/>
            <a:ext cx="7086600" cy="131445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7D469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Subtitle	 or Contact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85800" y="2700339"/>
            <a:ext cx="6963758" cy="0"/>
          </a:xfrm>
          <a:prstGeom prst="line">
            <a:avLst/>
          </a:prstGeom>
          <a:ln w="57150" cmpd="sng">
            <a:solidFill>
              <a:srgbClr val="7D469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30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Whit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1F2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85800" y="2123385"/>
            <a:ext cx="7772400" cy="1797404"/>
          </a:xfrm>
        </p:spPr>
        <p:txBody>
          <a:bodyPr/>
          <a:lstStyle>
            <a:lvl1pPr algn="ctr">
              <a:defRPr>
                <a:solidFill>
                  <a:srgbClr val="7D469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371600" y="3829050"/>
            <a:ext cx="6400800" cy="67569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484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tor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563" y="248167"/>
            <a:ext cx="2192733" cy="219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76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 Purple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907" y="2301949"/>
            <a:ext cx="2667805" cy="385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090"/>
            <a:ext cx="8229600" cy="30833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30178"/>
      </p:ext>
    </p:extLst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7D469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rgbClr val="484848"/>
                </a:solidFill>
              </a:defRPr>
            </a:lvl1pPr>
            <a:lvl2pPr>
              <a:defRPr sz="2400">
                <a:solidFill>
                  <a:srgbClr val="484848"/>
                </a:solidFill>
              </a:defRPr>
            </a:lvl2pPr>
            <a:lvl3pPr>
              <a:defRPr>
                <a:solidFill>
                  <a:srgbClr val="484848"/>
                </a:solidFill>
              </a:defRPr>
            </a:lvl3pPr>
            <a:lvl4pPr>
              <a:defRPr>
                <a:solidFill>
                  <a:srgbClr val="484848"/>
                </a:solidFill>
              </a:defRPr>
            </a:lvl4pPr>
            <a:lvl5pPr>
              <a:defRPr>
                <a:solidFill>
                  <a:srgbClr val="48484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06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D469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>
                <a:solidFill>
                  <a:srgbClr val="484848"/>
                </a:solidFill>
              </a:defRPr>
            </a:lvl1pPr>
            <a:lvl2pPr>
              <a:defRPr sz="2400">
                <a:solidFill>
                  <a:srgbClr val="484848"/>
                </a:solidFill>
              </a:defRPr>
            </a:lvl2pPr>
            <a:lvl3pPr>
              <a:defRPr sz="2000">
                <a:solidFill>
                  <a:srgbClr val="484848"/>
                </a:solidFill>
              </a:defRPr>
            </a:lvl3pPr>
            <a:lvl4pPr>
              <a:defRPr sz="1800">
                <a:solidFill>
                  <a:srgbClr val="484848"/>
                </a:solidFill>
              </a:defRPr>
            </a:lvl4pPr>
            <a:lvl5pPr>
              <a:defRPr sz="1800">
                <a:solidFill>
                  <a:srgbClr val="48484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>
                <a:solidFill>
                  <a:srgbClr val="484848"/>
                </a:solidFill>
              </a:defRPr>
            </a:lvl1pPr>
            <a:lvl2pPr>
              <a:defRPr sz="2400">
                <a:solidFill>
                  <a:srgbClr val="484848"/>
                </a:solidFill>
              </a:defRPr>
            </a:lvl2pPr>
            <a:lvl3pPr>
              <a:defRPr sz="2000">
                <a:solidFill>
                  <a:srgbClr val="484848"/>
                </a:solidFill>
              </a:defRPr>
            </a:lvl3pPr>
            <a:lvl4pPr>
              <a:defRPr sz="1800">
                <a:solidFill>
                  <a:srgbClr val="484848"/>
                </a:solidFill>
              </a:defRPr>
            </a:lvl4pPr>
            <a:lvl5pPr>
              <a:defRPr sz="1800">
                <a:solidFill>
                  <a:srgbClr val="48484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6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D469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48484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>
                <a:solidFill>
                  <a:srgbClr val="484848"/>
                </a:solidFill>
              </a:defRPr>
            </a:lvl1pPr>
            <a:lvl2pPr>
              <a:defRPr sz="2000">
                <a:solidFill>
                  <a:srgbClr val="484848"/>
                </a:solidFill>
              </a:defRPr>
            </a:lvl2pPr>
            <a:lvl3pPr>
              <a:defRPr sz="1800">
                <a:solidFill>
                  <a:srgbClr val="484848"/>
                </a:solidFill>
              </a:defRPr>
            </a:lvl3pPr>
            <a:lvl4pPr>
              <a:defRPr sz="1600">
                <a:solidFill>
                  <a:srgbClr val="484848"/>
                </a:solidFill>
              </a:defRPr>
            </a:lvl4pPr>
            <a:lvl5pPr>
              <a:defRPr sz="1600">
                <a:solidFill>
                  <a:srgbClr val="48484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48484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>
                <a:solidFill>
                  <a:srgbClr val="484848"/>
                </a:solidFill>
              </a:defRPr>
            </a:lvl1pPr>
            <a:lvl2pPr>
              <a:defRPr sz="2000">
                <a:solidFill>
                  <a:srgbClr val="484848"/>
                </a:solidFill>
              </a:defRPr>
            </a:lvl2pPr>
            <a:lvl3pPr>
              <a:defRPr sz="1800">
                <a:solidFill>
                  <a:srgbClr val="484848"/>
                </a:solidFill>
              </a:defRPr>
            </a:lvl3pPr>
            <a:lvl4pPr>
              <a:defRPr sz="1600">
                <a:solidFill>
                  <a:srgbClr val="484848"/>
                </a:solidFill>
              </a:defRPr>
            </a:lvl4pPr>
            <a:lvl5pPr>
              <a:defRPr sz="1600">
                <a:solidFill>
                  <a:srgbClr val="48484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9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7D469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>
                <a:solidFill>
                  <a:srgbClr val="484848"/>
                </a:solidFill>
              </a:defRPr>
            </a:lvl1pPr>
            <a:lvl2pPr>
              <a:defRPr sz="2400">
                <a:solidFill>
                  <a:srgbClr val="484848"/>
                </a:solidFill>
              </a:defRPr>
            </a:lvl2pPr>
            <a:lvl3pPr>
              <a:defRPr sz="2400">
                <a:solidFill>
                  <a:srgbClr val="484848"/>
                </a:solidFill>
              </a:defRPr>
            </a:lvl3pPr>
            <a:lvl4pPr>
              <a:defRPr sz="2000">
                <a:solidFill>
                  <a:srgbClr val="484848"/>
                </a:solidFill>
              </a:defRPr>
            </a:lvl4pPr>
            <a:lvl5pPr>
              <a:defRPr sz="2000">
                <a:solidFill>
                  <a:srgbClr val="484848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200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7D469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4767263"/>
            <a:ext cx="2895600" cy="2105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torproject.org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6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594623"/>
            <a:ext cx="9144000" cy="548878"/>
          </a:xfrm>
          <a:prstGeom prst="rect">
            <a:avLst/>
          </a:prstGeom>
          <a:solidFill>
            <a:srgbClr val="6830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879" y="4749218"/>
            <a:ext cx="37803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457200" y="4759672"/>
            <a:ext cx="3223716" cy="24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8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60" r:id="rId4"/>
    <p:sldLayoutId id="2147483650" r:id="rId5"/>
    <p:sldLayoutId id="2147483652" r:id="rId6"/>
    <p:sldLayoutId id="2147483653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rgbClr val="7D4698"/>
          </a:solidFill>
          <a:latin typeface="Source Sans Pro"/>
          <a:ea typeface="+mj-ea"/>
          <a:cs typeface="Source Sans Pro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•"/>
        <a:defRPr sz="2400" kern="1200">
          <a:solidFill>
            <a:srgbClr val="484848"/>
          </a:solidFill>
          <a:latin typeface="Source Sans Pro"/>
          <a:ea typeface="+mn-ea"/>
          <a:cs typeface="Source Sans Pro"/>
        </a:defRPr>
      </a:lvl1pPr>
      <a:lvl2pPr marL="742950" indent="-28575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400" kern="1200">
          <a:solidFill>
            <a:srgbClr val="484848"/>
          </a:solidFill>
          <a:latin typeface="Source Sans Pro"/>
          <a:ea typeface="+mn-ea"/>
          <a:cs typeface="Source Sans Pro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•"/>
        <a:defRPr sz="2400" kern="1200">
          <a:solidFill>
            <a:srgbClr val="484848"/>
          </a:solidFill>
          <a:latin typeface="Source Sans Pro"/>
          <a:ea typeface="+mn-ea"/>
          <a:cs typeface="Source Sans Pro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000" kern="1200">
          <a:solidFill>
            <a:srgbClr val="484848"/>
          </a:solidFill>
          <a:latin typeface="Source Sans Pro"/>
          <a:ea typeface="+mn-ea"/>
          <a:cs typeface="Source Sans Pro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»"/>
        <a:defRPr sz="2000" kern="1200">
          <a:solidFill>
            <a:srgbClr val="484848"/>
          </a:solidFill>
          <a:latin typeface="Source Sans Pro"/>
          <a:ea typeface="+mn-ea"/>
          <a:cs typeface="Source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2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9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5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0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8315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8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</a:t>
            </a:r>
            <a:br>
              <a:rPr lang="en-US" dirty="0" smtClean="0"/>
            </a:br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Contact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79308"/>
      </p:ext>
    </p:extLst>
  </p:cSld>
  <p:clrMapOvr>
    <a:masterClrMapping/>
  </p:clrMapOvr>
</p:sld>
</file>

<file path=ppt/theme/theme1.xml><?xml version="1.0" encoding="utf-8"?>
<a:theme xmlns:a="http://schemas.openxmlformats.org/drawingml/2006/main" name="Tor Theme">
  <a:themeElements>
    <a:clrScheme name="Tor Project">
      <a:dk1>
        <a:srgbClr val="373737"/>
      </a:dk1>
      <a:lt1>
        <a:sysClr val="window" lastClr="FFFFFF"/>
      </a:lt1>
      <a:dk2>
        <a:srgbClr val="683086"/>
      </a:dk2>
      <a:lt2>
        <a:srgbClr val="EEECE1"/>
      </a:lt2>
      <a:accent1>
        <a:srgbClr val="ABD45C"/>
      </a:accent1>
      <a:accent2>
        <a:srgbClr val="ABD45C"/>
      </a:accent2>
      <a:accent3>
        <a:srgbClr val="9BBB59"/>
      </a:accent3>
      <a:accent4>
        <a:srgbClr val="8064A2"/>
      </a:accent4>
      <a:accent5>
        <a:srgbClr val="E1E362"/>
      </a:accent5>
      <a:accent6>
        <a:srgbClr val="683086"/>
      </a:accent6>
      <a:hlink>
        <a:srgbClr val="68B030"/>
      </a:hlink>
      <a:folHlink>
        <a:srgbClr val="68B03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2</Words>
  <Application>Microsoft Macintosh PowerPoint</Application>
  <PresentationFormat>On-screen Show (16:9)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Tor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A. Whited</dc:creator>
  <cp:lastModifiedBy>Stephanie A. Whited</cp:lastModifiedBy>
  <cp:revision>21</cp:revision>
  <dcterms:created xsi:type="dcterms:W3CDTF">2017-07-12T19:21:40Z</dcterms:created>
  <dcterms:modified xsi:type="dcterms:W3CDTF">2017-08-24T16:47:04Z</dcterms:modified>
</cp:coreProperties>
</file>